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handoutMasterIdLst>
    <p:handoutMasterId r:id="rId15"/>
  </p:handout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4" autoAdjust="0"/>
    <p:restoredTop sz="94641"/>
  </p:normalViewPr>
  <p:slideViewPr>
    <p:cSldViewPr snapToGrid="0">
      <p:cViewPr varScale="1">
        <p:scale>
          <a:sx n="145" d="100"/>
          <a:sy n="145" d="100"/>
        </p:scale>
        <p:origin x="64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35C02-89CC-5F43-9373-BB5812B2E8DE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8D23-6E8F-D54D-AF36-E8B97B98B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8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3813"/>
          <a:stretch/>
        </p:blipFill>
        <p:spPr>
          <a:xfrm>
            <a:off x="314428" y="72362"/>
            <a:ext cx="8515144" cy="48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3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72" y="552586"/>
            <a:ext cx="857825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Faith in God is a confidence in God’s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grace;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assurance in the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Jesus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And, faith is a gift to be treasured. 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faith we live well in the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Jesus.</a:t>
            </a:r>
          </a:p>
        </p:txBody>
      </p:sp>
    </p:spTree>
    <p:extLst>
      <p:ext uri="{BB962C8B-B14F-4D97-AF65-F5344CB8AC3E}">
        <p14:creationId xmlns:p14="http://schemas.microsoft.com/office/powerpoint/2010/main" val="115279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72" y="388126"/>
            <a:ext cx="8578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Eph.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2:8 For it is by grace that you are saved thru faith – and this not from yourselves, it is the gift of God . . . </a:t>
            </a:r>
          </a:p>
        </p:txBody>
      </p:sp>
    </p:spTree>
    <p:extLst>
      <p:ext uri="{BB962C8B-B14F-4D97-AF65-F5344CB8AC3E}">
        <p14:creationId xmlns:p14="http://schemas.microsoft.com/office/powerpoint/2010/main" val="158419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274" y="1144644"/>
            <a:ext cx="7762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Faith is the victory that overcomes the world.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6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96" r="96" b="18529"/>
          <a:stretch/>
        </p:blipFill>
        <p:spPr>
          <a:xfrm>
            <a:off x="565744" y="133700"/>
            <a:ext cx="7838340" cy="47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9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9370" y="1381467"/>
            <a:ext cx="6367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How’s Your Faith?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(in the presence and power of Jesus)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72" y="388126"/>
            <a:ext cx="8578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Hebrews 11:1 – Now faith is confidence in what we hope for and assurance about what we do not see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Eph.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2:8 For it is by grace that you are saved thru faith – and this not from yourselves, it is the gift of God . . . </a:t>
            </a:r>
          </a:p>
        </p:txBody>
      </p:sp>
    </p:spTree>
    <p:extLst>
      <p:ext uri="{BB962C8B-B14F-4D97-AF65-F5344CB8AC3E}">
        <p14:creationId xmlns:p14="http://schemas.microsoft.com/office/powerpoint/2010/main" val="111892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72" y="552586"/>
            <a:ext cx="8578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Faith in God is a confidence in God’s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grace;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assurance in the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Jesus.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And, faith is a gift to be treasured. 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faith we live well in the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Jesus.</a:t>
            </a:r>
          </a:p>
        </p:txBody>
      </p:sp>
    </p:spTree>
    <p:extLst>
      <p:ext uri="{BB962C8B-B14F-4D97-AF65-F5344CB8AC3E}">
        <p14:creationId xmlns:p14="http://schemas.microsoft.com/office/powerpoint/2010/main" val="283653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72" y="552586"/>
            <a:ext cx="8578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Faith in God is a confidence in God’s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grace;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assurance in the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Jesus.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6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72" y="552586"/>
            <a:ext cx="8578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1:3 – The Son, Jesus, is the radiance of God’s glory and the exact representation of his being – the 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substance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God. 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11:1 Now faith is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what we hope for . . 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72" y="552586"/>
            <a:ext cx="8578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is the confidence of God.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 of the worst thing ever: the cross,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accomplished the best thing ever: Salvation.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1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872" y="155702"/>
            <a:ext cx="8578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Q. What is true faith? 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True faith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a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sure knowledge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by which I hold as true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God has revealed to us in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Scripture;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also a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wholehearted </a:t>
            </a:r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Holy Spirit creates in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 the gospel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God has freely granted,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to others but to me also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forgiveness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sins, eternal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and salvation.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 are gifts of sheer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grace, granted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solely by Christ’s merit.</a:t>
            </a:r>
          </a:p>
        </p:txBody>
      </p:sp>
    </p:spTree>
    <p:extLst>
      <p:ext uri="{BB962C8B-B14F-4D97-AF65-F5344CB8AC3E}">
        <p14:creationId xmlns:p14="http://schemas.microsoft.com/office/powerpoint/2010/main" val="199151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9143994" cy="5143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823" y="563564"/>
            <a:ext cx="8578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bring your politics,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bring your experiences,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bring your perspective, bring Jesus. Ask, what’s the cross to bear here? 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What’s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newness resurrection brings here?</a:t>
            </a:r>
          </a:p>
        </p:txBody>
      </p:sp>
    </p:spTree>
    <p:extLst>
      <p:ext uri="{BB962C8B-B14F-4D97-AF65-F5344CB8AC3E}">
        <p14:creationId xmlns:p14="http://schemas.microsoft.com/office/powerpoint/2010/main" val="24620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2140</TotalTime>
  <Words>387</Words>
  <Application>Microsoft Office PowerPoint</Application>
  <PresentationFormat>On-screen Show (16:9)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Huizinga</dc:creator>
  <cp:lastModifiedBy>John Huizinga</cp:lastModifiedBy>
  <cp:revision>94</cp:revision>
  <dcterms:created xsi:type="dcterms:W3CDTF">2019-10-16T23:44:47Z</dcterms:created>
  <dcterms:modified xsi:type="dcterms:W3CDTF">2020-06-04T17:09:27Z</dcterms:modified>
</cp:coreProperties>
</file>