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58" r:id="rId18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34" autoAdjust="0"/>
    <p:restoredTop sz="94634"/>
  </p:normalViewPr>
  <p:slideViewPr>
    <p:cSldViewPr snapToGrid="0">
      <p:cViewPr varScale="1">
        <p:scale>
          <a:sx n="145" d="100"/>
          <a:sy n="145" d="100"/>
        </p:scale>
        <p:origin x="76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35C02-89CC-5F43-9373-BB5812B2E8DE}" type="datetimeFigureOut">
              <a:rPr lang="en-US" smtClean="0"/>
              <a:pPr/>
              <a:t>8/20/2020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C8D23-6E8F-D54D-AF36-E8B97B98BE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4084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6668A4-B937-42E1-A28D-6DA620D16899}" type="datetimeFigureOut">
              <a:rPr lang="en-US" smtClean="0"/>
              <a:t>8/20/2020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F497E7-84E8-419C-9607-535C1667F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398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F497E7-84E8-419C-9607-535C1667FB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64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4450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0B7478D-8EC5-C648-BE34-19536F49C4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492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50" y="72609"/>
            <a:ext cx="7409044" cy="4538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5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342" y="184196"/>
            <a:ext cx="75322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 I have assigned you the same number of days as the years of their sin. So for 390 days you will bear the sin of the people of Israel.</a:t>
            </a:r>
          </a:p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“After you have finished this, lie down again, this time on your right side, and bear the sin of the people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Judah. I have assigned you 40 days, a day for each year. </a:t>
            </a:r>
          </a:p>
        </p:txBody>
      </p:sp>
    </p:spTree>
    <p:extLst>
      <p:ext uri="{BB962C8B-B14F-4D97-AF65-F5344CB8AC3E}">
        <p14:creationId xmlns:p14="http://schemas.microsoft.com/office/powerpoint/2010/main" val="363394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411" y="177617"/>
            <a:ext cx="799277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Exodus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12:40-42</a:t>
            </a:r>
            <a:endParaRPr 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Now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length of time the Israelite people lived in Egypt was 430 years.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end of the 430 years, to the very day, all the Lord’s divisions left Egypt.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Because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Lord kept vigil that night to bring them </a:t>
            </a:r>
            <a:endParaRPr lang="en-US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out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Egypt, on this night all the </a:t>
            </a:r>
            <a:endParaRPr lang="en-US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Israelites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are to keep vigil to honor </a:t>
            </a:r>
            <a:r>
              <a:rPr 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the </a:t>
            </a:r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Lord for the generations to come.</a:t>
            </a:r>
          </a:p>
        </p:txBody>
      </p:sp>
    </p:spTree>
    <p:extLst>
      <p:ext uri="{BB962C8B-B14F-4D97-AF65-F5344CB8AC3E}">
        <p14:creationId xmlns:p14="http://schemas.microsoft.com/office/powerpoint/2010/main" val="1387032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180" y="68661"/>
            <a:ext cx="7404009" cy="462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171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8411" y="177617"/>
            <a:ext cx="799277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Nearby stood six stone water jars, the kind used by the Jews for ceremonial washing, each holding from twenty to thirty gallons.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7 Jesus said to the servants, “Fill the jars with water”; so they filled them to the brim.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 Then he told them, “Now draw some out and take it to the master of the banquet.”</a:t>
            </a:r>
          </a:p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They did so, 9 and the master of the </a:t>
            </a:r>
            <a:r>
              <a:rPr lang="en-US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banquet 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tasted the water that had been turned into wine.</a:t>
            </a:r>
          </a:p>
          <a:p>
            <a:r>
              <a:rPr 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1831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6" y="0"/>
            <a:ext cx="89532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46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00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535" y="63329"/>
            <a:ext cx="4398151" cy="4554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89" y="171040"/>
            <a:ext cx="8328621" cy="434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19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81426" y="1499880"/>
            <a:ext cx="60060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will be a sign </a:t>
            </a:r>
            <a:endParaRPr lang="en-US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people of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Israel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714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016" y="71622"/>
            <a:ext cx="6030468" cy="4598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143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799" y="671000"/>
            <a:ext cx="60060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Jesus did here in Cana of Galilee was the first of the signs through which he revealed his glory; and his disciples believed in him.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91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1447" y="256559"/>
            <a:ext cx="60060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This will be a sign 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 the people of Israel </a:t>
            </a: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What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Jesus did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. . was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first of the signs through which he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revealed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his glory; </a:t>
            </a:r>
          </a:p>
        </p:txBody>
      </p:sp>
    </p:spTree>
    <p:extLst>
      <p:ext uri="{BB962C8B-B14F-4D97-AF65-F5344CB8AC3E}">
        <p14:creationId xmlns:p14="http://schemas.microsoft.com/office/powerpoint/2010/main" val="19755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342" y="256559"/>
            <a:ext cx="753228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There are seven signs in Ezekiel: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Ezekiel sums these up:</a:t>
            </a:r>
          </a:p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chapter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12:11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Say to them, ‘I am a sign to you.’ “As I have done, so it will be done to them . . . Then they will know that I am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the 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Lord.”</a:t>
            </a:r>
          </a:p>
        </p:txBody>
      </p:sp>
    </p:spTree>
    <p:extLst>
      <p:ext uri="{BB962C8B-B14F-4D97-AF65-F5344CB8AC3E}">
        <p14:creationId xmlns:p14="http://schemas.microsoft.com/office/powerpoint/2010/main" val="40235542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342" y="184196"/>
            <a:ext cx="75322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There are seven signs in John:</a:t>
            </a:r>
          </a:p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John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20:30,31 -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Jesus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performed many other signs in the presence of his disciples, which are not recorded in this book.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But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these are written that you may believe that Jesus is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Messiah, the Son of God, and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that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by believing you may have </a:t>
            </a:r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life 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 his name.</a:t>
            </a:r>
          </a:p>
        </p:txBody>
      </p:sp>
    </p:spTree>
    <p:extLst>
      <p:ext uri="{BB962C8B-B14F-4D97-AF65-F5344CB8AC3E}">
        <p14:creationId xmlns:p14="http://schemas.microsoft.com/office/powerpoint/2010/main" val="402123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2140</TotalTime>
  <Words>418</Words>
  <Application>Microsoft Office PowerPoint</Application>
  <PresentationFormat>On-screen Show (16:9)</PresentationFormat>
  <Paragraphs>24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Huizinga</dc:creator>
  <cp:lastModifiedBy>John Huizinga</cp:lastModifiedBy>
  <cp:revision>105</cp:revision>
  <dcterms:created xsi:type="dcterms:W3CDTF">2019-10-16T23:44:47Z</dcterms:created>
  <dcterms:modified xsi:type="dcterms:W3CDTF">2020-08-20T17:12:22Z</dcterms:modified>
</cp:coreProperties>
</file>