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handoutMasterIdLst>
    <p:handoutMasterId r:id="rId19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34"/>
  </p:normalViewPr>
  <p:slideViewPr>
    <p:cSldViewPr snapToGrid="0">
      <p:cViewPr varScale="1">
        <p:scale>
          <a:sx n="145" d="100"/>
          <a:sy n="145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5C02-89CC-5F43-9373-BB5812B2E8DE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8D23-6E8F-D54D-AF36-E8B97B98B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9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4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B7478D-8EC5-C648-BE34-19536F49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17" y="59207"/>
            <a:ext cx="3968893" cy="47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2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0429" y="1263055"/>
            <a:ext cx="67362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have a feast and celebrate. 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 of mine was dead and is alive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lost and is found.’ </a:t>
            </a:r>
          </a:p>
        </p:txBody>
      </p:sp>
    </p:spTree>
    <p:extLst>
      <p:ext uri="{BB962C8B-B14F-4D97-AF65-F5344CB8AC3E}">
        <p14:creationId xmlns:p14="http://schemas.microsoft.com/office/powerpoint/2010/main" val="95829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038" y="1289368"/>
            <a:ext cx="7499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‘If you want to know who you are </a:t>
            </a:r>
          </a:p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Bible story, you are the sinner. </a:t>
            </a:r>
          </a:p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the story has more than one sinner, </a:t>
            </a:r>
          </a:p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are both of them.’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6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145" y="407860"/>
            <a:ext cx="74993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“Why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so much attention to the sons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the father who is in the center and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the father with whom I am to identify?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talk so much about being like the sons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real question is: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you interested in being like the father?" </a:t>
            </a:r>
          </a:p>
        </p:txBody>
      </p:sp>
    </p:spTree>
    <p:extLst>
      <p:ext uri="{BB962C8B-B14F-4D97-AF65-F5344CB8AC3E}">
        <p14:creationId xmlns:p14="http://schemas.microsoft.com/office/powerpoint/2010/main" val="236794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1508" y="1644603"/>
            <a:ext cx="7499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experience grace from the Lord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ost clearly when we act graciously.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4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235" y="223664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story reveals the character of God: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Father finds the lost.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story reveals the commitment of Christ: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will not lose you.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story invites our confession: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am lost and am only really found by the Lord.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story celebrates our call: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look for the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lost . . 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7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6" y="420425"/>
            <a:ext cx="7620000" cy="401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 b="7019"/>
          <a:stretch/>
        </p:blipFill>
        <p:spPr>
          <a:xfrm>
            <a:off x="1789214" y="52628"/>
            <a:ext cx="5289277" cy="4631205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536138">
            <a:off x="4433852" y="401284"/>
            <a:ext cx="1032811" cy="46048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94544" y="2032731"/>
            <a:ext cx="296029" cy="3749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237" y="342078"/>
            <a:ext cx="159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Lombard CRC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right now: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1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10" y="105255"/>
            <a:ext cx="5307360" cy="44996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53788" y="3032650"/>
            <a:ext cx="2723465" cy="49338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75" y="72362"/>
            <a:ext cx="6263026" cy="46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4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00" y="550430"/>
            <a:ext cx="6635686" cy="35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1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31" y="62885"/>
            <a:ext cx="6258484" cy="45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1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695" y="1164379"/>
            <a:ext cx="8288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one is too bad for God.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one is too good for God.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 of us is lost needing to be found.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do I feel lost right now?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 will find Jesus reaching out to me.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2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4115" y="1855113"/>
            <a:ext cx="6736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had to celebrate and be glad!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7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245</Words>
  <Application>Microsoft Office PowerPoint</Application>
  <PresentationFormat>On-screen Show (16:9)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Huizinga</dc:creator>
  <cp:lastModifiedBy>John Huizinga</cp:lastModifiedBy>
  <cp:revision>79</cp:revision>
  <dcterms:created xsi:type="dcterms:W3CDTF">2019-10-16T23:44:47Z</dcterms:created>
  <dcterms:modified xsi:type="dcterms:W3CDTF">2020-03-13T17:56:53Z</dcterms:modified>
</cp:coreProperties>
</file>